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23 мая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5-10, днем порывы 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5-7, днем 18-20 тепла.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24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24 мая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               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1-3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22824</TotalTime>
  <Words>585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5769</cp:revision>
  <cp:lastPrinted>2021-07-01T03:56:27Z</cp:lastPrinted>
  <dcterms:created xsi:type="dcterms:W3CDTF">2018-03-27T06:03:00Z</dcterms:created>
  <dcterms:modified xsi:type="dcterms:W3CDTF">2026-05-22T08:32:52Z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